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833100" cy="6096000"/>
  <p:notesSz cx="10833100" cy="6096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135" d="100"/>
          <a:sy n="135" d="100"/>
        </p:scale>
        <p:origin x="79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2958" y="1889760"/>
            <a:ext cx="9213533" cy="1280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5917" y="3413760"/>
            <a:ext cx="7587615" cy="152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1972" y="1402080"/>
            <a:ext cx="4715161" cy="402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82316" y="1402080"/>
            <a:ext cx="4715161" cy="402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972" y="243840"/>
            <a:ext cx="975550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972" y="1402080"/>
            <a:ext cx="9755505" cy="402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85413" y="5669280"/>
            <a:ext cx="3468624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1972" y="5669280"/>
            <a:ext cx="2493073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04404" y="5669280"/>
            <a:ext cx="2493073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8688" cy="609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8688" cy="609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8688" cy="609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38688" cy="609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Vincent Runor</cp:lastModifiedBy>
  <cp:revision>1</cp:revision>
  <dcterms:created xsi:type="dcterms:W3CDTF">2025-06-23T11:54:44Z</dcterms:created>
  <dcterms:modified xsi:type="dcterms:W3CDTF">2025-06-23T11:56:34Z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2025-06-23T00:00:00Z</vt:filetime>
  </property>
  <property fmtid="{D5CDD505-2E9C-101B-9397-08002B2CF9AE}" pid="3" name="Creator">
    <vt:lpwstr>Adobe Acrobat 24.5</vt:lpwstr>
  </property>
  <property fmtid="{D5CDD505-2E9C-101B-9397-08002B2CF9AE}" pid="4" name="LastSaved">
    <vt:filetime>2025-06-23T00:00:00Z</vt:filetime>
  </property>
  <property fmtid="{D5CDD505-2E9C-101B-9397-08002B2CF9AE}" pid="5" name="Producer">
    <vt:lpwstr>Adobe Acrobat 24.5 Image Conversion Plug-in</vt:lpwstr>
  </property>
</Properties>
</file>